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836B-C1C4-4FE0-AB94-BD693593E98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D560-D0BA-4FFD-B266-369C261F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24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9836B-C1C4-4FE0-AB94-BD693593E984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AD560-D0BA-4FFD-B266-369C261F54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8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7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ФГОС дошкольного образования</a:t>
            </a:r>
            <a:r>
              <a:rPr lang="ru-RU" sz="2800" smtClean="0">
                <a:solidFill>
                  <a:srgbClr val="002060"/>
                </a:solidFill>
              </a:rPr>
              <a:t/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>Познавательное развитие (п.2.6)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Познавательное развитие детей 2-8 лет: </a:t>
            </a:r>
            <a:br>
              <a:rPr lang="ru-RU" sz="2800" b="1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>мир природы и мир человека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82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002060"/>
                </a:solidFill>
              </a:rPr>
              <a:t>Задачи познавательного развития</a:t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>детей </a:t>
            </a:r>
            <a:r>
              <a:rPr lang="ru-RU" sz="2800" b="1" smtClean="0">
                <a:solidFill>
                  <a:srgbClr val="002060"/>
                </a:solidFill>
              </a:rPr>
              <a:t>2 - 3 лет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7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5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002060"/>
                </a:solidFill>
              </a:rPr>
              <a:t>Следует помнить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42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9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95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94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1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5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Закладываем развивающий эффект</a:t>
            </a:r>
            <a:br>
              <a:rPr lang="ru-RU" sz="2800" b="1" smtClean="0">
                <a:solidFill>
                  <a:srgbClr val="002060"/>
                </a:solidFill>
              </a:rPr>
            </a:br>
            <a:r>
              <a:rPr lang="ru-RU" sz="2800" b="1" smtClean="0">
                <a:solidFill>
                  <a:srgbClr val="002060"/>
                </a:solidFill>
              </a:rPr>
              <a:t>в каждом режимном моменте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7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1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Совместная деятельность взрослого</a:t>
            </a:r>
            <a:br>
              <a:rPr lang="ru-RU" sz="2800" b="1" smtClean="0">
                <a:solidFill>
                  <a:srgbClr val="002060"/>
                </a:solidFill>
              </a:rPr>
            </a:br>
            <a:r>
              <a:rPr lang="ru-RU" sz="2800" b="1" smtClean="0">
                <a:solidFill>
                  <a:srgbClr val="002060"/>
                </a:solidFill>
              </a:rPr>
              <a:t>и детей в рамках познавательного развития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27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6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ru-RU" sz="2800" smtClean="0">
                <a:solidFill>
                  <a:srgbClr val="002060"/>
                </a:solidFill>
              </a:rPr>
              <a:t>Образ мира — это сложная, целостная система знаний и представлений человека: </a:t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/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>- о мире вообще; </a:t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>- о других людях; </a:t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>- о себе; </a:t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>- о своей деятельности. </a:t>
            </a:r>
            <a:br>
              <a:rPr lang="ru-RU" sz="2800" smtClean="0">
                <a:solidFill>
                  <a:srgbClr val="002060"/>
                </a:solidFill>
              </a:rPr>
            </a:br>
            <a:r>
              <a:rPr lang="ru-RU" sz="2800" smtClean="0">
                <a:solidFill>
                  <a:srgbClr val="002060"/>
                </a:solidFill>
              </a:rPr>
              <a:t/>
            </a:r>
            <a:br>
              <a:rPr lang="ru-RU" sz="280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32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>
                <a:solidFill>
                  <a:srgbClr val="002060"/>
                </a:solidFill>
              </a:rPr>
              <a:t>«Узнаю мир»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7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4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2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3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92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23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13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7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5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7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5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1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8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2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5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Компоненты познавательной сферы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9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7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1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24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93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FFC000"/>
                </a:solidFill>
              </a:rPr>
              <a:t>Детский сад  «Солнышко» </a:t>
            </a:r>
            <a:br>
              <a:rPr lang="ru-RU" sz="2800" b="1" smtClean="0">
                <a:solidFill>
                  <a:srgbClr val="FFC000"/>
                </a:solidFill>
              </a:rPr>
            </a:br>
            <a:r>
              <a:rPr lang="ru-RU" sz="2800" b="1" smtClean="0">
                <a:solidFill>
                  <a:srgbClr val="FFC000"/>
                </a:solidFill>
              </a:rPr>
              <a:t>МБОУ «Домашовская СОШ» </a:t>
            </a:r>
            <a:br>
              <a:rPr lang="ru-RU" sz="2800" b="1" smtClean="0">
                <a:solidFill>
                  <a:srgbClr val="FFC000"/>
                </a:solidFill>
              </a:rPr>
            </a:br>
            <a:r>
              <a:rPr lang="ru-RU" sz="2800" b="1" smtClean="0">
                <a:solidFill>
                  <a:srgbClr val="FFC000"/>
                </a:solidFill>
              </a:rPr>
              <a:t>Брянского района Брянской области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61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800" b="1" smtClean="0">
                <a:solidFill>
                  <a:srgbClr val="002060"/>
                </a:solidFill>
              </a:rPr>
              <a:t>Знакомство с профессиями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8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smtClean="0">
                <a:solidFill>
                  <a:srgbClr val="FFC000"/>
                </a:solidFill>
              </a:rPr>
              <a:t>Встреча с лесниками Брянского лесничества</a:t>
            </a:r>
            <a:endParaRPr lang="ru-RU" sz="14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81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C000"/>
                </a:solidFill>
              </a:rPr>
              <a:t>Кинологическая служба </a:t>
            </a:r>
            <a:br>
              <a:rPr lang="ru-RU" sz="2400" b="1" smtClean="0">
                <a:solidFill>
                  <a:srgbClr val="FFC000"/>
                </a:solidFill>
              </a:rPr>
            </a:br>
            <a:r>
              <a:rPr lang="ru-RU" sz="2400" b="1" smtClean="0">
                <a:solidFill>
                  <a:srgbClr val="FFC000"/>
                </a:solidFill>
              </a:rPr>
              <a:t>Брянской таможни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317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smtClean="0">
                <a:solidFill>
                  <a:srgbClr val="002060"/>
                </a:solidFill>
              </a:rPr>
              <a:t>Республика Северная Осетия- Алания</a:t>
            </a:r>
            <a:br>
              <a:rPr lang="ru-RU" sz="3600" smtClean="0">
                <a:solidFill>
                  <a:srgbClr val="002060"/>
                </a:solidFill>
              </a:rPr>
            </a:br>
            <a:r>
              <a:rPr lang="ru-RU" sz="3600" smtClean="0">
                <a:solidFill>
                  <a:srgbClr val="002060"/>
                </a:solidFill>
              </a:rPr>
              <a:t>г. Владикавказ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82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b="1" smtClean="0">
                <a:solidFill>
                  <a:srgbClr val="002060"/>
                </a:solidFill>
              </a:rPr>
              <a:t>Технология эффективной социализации «Клубный час»</a:t>
            </a:r>
            <a:br>
              <a:rPr lang="ru-RU" sz="2200" b="1" smtClean="0">
                <a:solidFill>
                  <a:srgbClr val="002060"/>
                </a:solidFill>
              </a:rPr>
            </a:br>
            <a:r>
              <a:rPr lang="ru-RU" sz="2200" b="1" smtClean="0">
                <a:solidFill>
                  <a:srgbClr val="002060"/>
                </a:solidFill>
              </a:rPr>
              <a:t>Тема: «Страны – соседи России»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9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5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62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«Ранняя профориентация детей дошкольного возраста»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29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653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935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2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9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2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9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Все компоненты познавательной сферы</a:t>
            </a:r>
            <a:br>
              <a:rPr lang="ru-RU" sz="2800" b="1" smtClean="0">
                <a:solidFill>
                  <a:srgbClr val="002060"/>
                </a:solidFill>
              </a:rPr>
            </a:br>
            <a:r>
              <a:rPr lang="ru-RU" sz="2800" b="1" smtClean="0">
                <a:solidFill>
                  <a:srgbClr val="002060"/>
                </a:solidFill>
              </a:rPr>
              <a:t>теснейшим образом связаны между собой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Первичное отношение к миру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2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Экран (4:3)</PresentationFormat>
  <Paragraphs>18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Презентация PowerPoint</vt:lpstr>
      <vt:lpstr>Образ мира — это сложная, целостная система знаний и представлений человека:   - о мире вообще;  - о других людях;  - о себе;  - о своей деятельности.   </vt:lpstr>
      <vt:lpstr>Презентация PowerPoint</vt:lpstr>
      <vt:lpstr>Компоненты познавательной сферы</vt:lpstr>
      <vt:lpstr>Презентация PowerPoint</vt:lpstr>
      <vt:lpstr>Презентация PowerPoint</vt:lpstr>
      <vt:lpstr>Все компоненты познавательной сферы теснейшим образом связаны между собой</vt:lpstr>
      <vt:lpstr>Первичное отношение к миру</vt:lpstr>
      <vt:lpstr>ФГОС дошкольного образования Познавательное развитие (п.2.6)</vt:lpstr>
      <vt:lpstr>Познавательное развитие детей 2-8 лет:  мир природы и мир человека</vt:lpstr>
      <vt:lpstr>Презентация PowerPoint</vt:lpstr>
      <vt:lpstr>Задачи познавательного развития детей 2 - 3 лет</vt:lpstr>
      <vt:lpstr>Презентация PowerPoint</vt:lpstr>
      <vt:lpstr>Презентация PowerPoint</vt:lpstr>
      <vt:lpstr>Следует помнить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Закладываем развивающий эффект в каждом режимном моменте</vt:lpstr>
      <vt:lpstr>Презентация PowerPoint</vt:lpstr>
      <vt:lpstr>Презентация PowerPoint</vt:lpstr>
      <vt:lpstr>Презентация PowerPoint</vt:lpstr>
      <vt:lpstr>Совместная деятельность взрослого и детей в рамках познавательного развития</vt:lpstr>
      <vt:lpstr>Презентация PowerPoint</vt:lpstr>
      <vt:lpstr>Презентация PowerPoint</vt:lpstr>
      <vt:lpstr>Презентация PowerPoint</vt:lpstr>
      <vt:lpstr>«Узнаю мир»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сад  «Солнышко»  МБОУ «Домашовская СОШ»  Брянского района Брянской области</vt:lpstr>
      <vt:lpstr>Знакомство с профессиями</vt:lpstr>
      <vt:lpstr>Встреча с лесниками Брянского лесничества</vt:lpstr>
      <vt:lpstr>Кинологическая служба  Брянской таможни</vt:lpstr>
      <vt:lpstr>Республика Северная Осетия- Алания г. Владикавказ</vt:lpstr>
      <vt:lpstr>Технология эффективной социализации «Клубный час» Тема: «Страны – соседи России»</vt:lpstr>
      <vt:lpstr>Презентация PowerPoint</vt:lpstr>
      <vt:lpstr>Проект: «Ранняя профориентация детей дошкольного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Prosv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</cp:revision>
  <dcterms:created xsi:type="dcterms:W3CDTF">2019-05-13T10:00:41Z</dcterms:created>
  <dcterms:modified xsi:type="dcterms:W3CDTF">2019-05-13T10:00:41Z</dcterms:modified>
</cp:coreProperties>
</file>